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9E1E8-D8E9-4A45-84C7-4FA38A6BA3AA}" v="63" dt="2020-08-27T12:53:50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271B-265A-42A0-A6ED-E5293AE97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57A-DBD6-4B61-B06E-2492E9009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DBABA-DC71-43DA-8567-EC7D2184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15ABD-9DAA-4BDF-9989-F3025AC8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17AC-953F-474F-B4AD-F8E406C5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7A90-9D4B-4DA3-A0EC-2A146D74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C0773-8A04-4E9D-9309-671093329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202DA-C73C-4A1B-9652-749F113E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EDF65-199F-48B4-889E-E41FC5A6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A6988-E7DE-4904-9E65-850314DB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BF4D9-AA6B-4F1A-A56F-D397153A5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0C065-8E70-4873-A4E5-A57595A36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0F46D-A7C3-462E-AEA6-241646F1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9377E-5DB1-40BC-A7B9-63764C03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16126-ACBC-4B86-A414-658B388E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6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AF3E-94B7-46F8-AAFA-11E5505E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C33CD-66FA-475A-994B-37075E3E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B06BE-AC11-485D-A4FC-9B3794A9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4FD92-BFF2-4259-B3B2-29B49F40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5ED89-D424-48E7-BFE1-9AA0E13D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E255-532C-4222-AB86-15850E04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5EE48-69FC-4AB8-A31F-FFBD30894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FDE7-C23F-4B24-8012-E868305B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0B5BC-23E8-42C7-838E-68AC5AF9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CF13F-7EB4-4957-B14F-4F93BCD4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6F0C-754E-4574-A9B2-EA833C63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8366E-AF9F-4963-84CC-4AF8D939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EC64A-3838-4C3D-AF00-CED857DC7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71A85-5971-4255-83CC-B134A0B6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0E9F9-66A5-4EE9-BC43-CD9486E4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51093-293A-4BEF-8AAF-8821AC54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0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2004-6EB2-4A6F-B7E9-559870B7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6675-522A-414C-B977-16C81B57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705B8-DDDF-4F6E-91EE-D750AE390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84E6B-8E15-417C-BC8A-423413310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C8314-511A-4E48-95C1-A5C405DE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5767D-0203-45EC-A2B6-07AA91CC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3496C-24CF-4D31-98E5-5E181A52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A742C-2A60-4960-9B7D-48BBFB9A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ED69-3E33-491A-AECF-C6B96902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32C84-8F4E-43BB-9258-1442750C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A755-3144-416B-8DB6-94183AEC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BA354-0209-41C6-86F0-FE323A77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50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86D73-FC50-49F9-B846-A5A22EF2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2F65B-5F66-4D07-AAED-48C49301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D4EDF-3EAC-4BB9-BA83-8EE89C1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6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69D7-1FFE-4235-8690-21F8E0B8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1FE7-F2B7-4C15-A9BD-CCFC6087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A1335-6C09-4248-AF63-C3065037A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81C52-EA0F-44AF-9CDD-D3FEBF7E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4EE13-772D-4970-8842-15C03FB6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23332-C216-4223-A5A2-A04B79E8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7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926C-7CB9-4D61-9882-E25AD3F6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4F93F-F551-4149-9AEB-8CF457351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C3A82-A176-4F1E-B7EE-E5A4BEEDE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195CC-4128-4FD7-B4AA-90935A48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16964-E8B9-4401-BE54-88F9C644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F4233-E84C-49EE-A499-A3CED37A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04C28-D757-4CEE-AFF9-3BBBBF94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739F1-59AA-4DB3-93C3-3B423D22F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0A703-638B-4FA4-8454-F4D351AD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2AD1-A76F-4D03-8BDB-E2ABD9E355F2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02C5E-95A0-4E16-BDF7-8B6C19091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3CF6D-8745-43E5-A3D8-399556A70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48F7-EAF9-4410-B72E-42B1FFCE3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3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fleetmonitoring.euro-argo.eu/dashboar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tp://nrt.cmems-du.eu/Core/INSITU_GLO_NRT_OBSERVATIONS_013_030/glo_multiparameter_nrt/history/PF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55626-CE63-419B-B331-2D3CDDBDC16C}"/>
              </a:ext>
            </a:extLst>
          </p:cNvPr>
          <p:cNvSpPr txBox="1"/>
          <p:nvPr/>
        </p:nvSpPr>
        <p:spPr>
          <a:xfrm>
            <a:off x="0" y="23303"/>
            <a:ext cx="50409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BGC Argo in </a:t>
            </a:r>
            <a:r>
              <a:rPr lang="en-GB" dirty="0" err="1"/>
              <a:t>Lofoten</a:t>
            </a:r>
            <a:r>
              <a:rPr lang="en-GB" dirty="0"/>
              <a:t> Basin  for PROFHMM</a:t>
            </a:r>
          </a:p>
          <a:p>
            <a:endParaRPr lang="en-GB" dirty="0"/>
          </a:p>
          <a:p>
            <a:r>
              <a:rPr lang="en-GB" dirty="0"/>
              <a:t>     </a:t>
            </a:r>
          </a:p>
          <a:p>
            <a:endParaRPr lang="en-GB" dirty="0"/>
          </a:p>
          <a:p>
            <a:r>
              <a:rPr lang="en-GB" dirty="0"/>
              <a:t>     </a:t>
            </a:r>
            <a:r>
              <a:rPr lang="en-GB" dirty="0">
                <a:hlinkClick r:id="rId2"/>
              </a:rPr>
              <a:t>https://fleetmonitoring.euro-argo.eu/dashboard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29462-E9B9-49E4-812D-DD74528B1FC8}"/>
              </a:ext>
            </a:extLst>
          </p:cNvPr>
          <p:cNvSpPr txBox="1"/>
          <p:nvPr/>
        </p:nvSpPr>
        <p:spPr>
          <a:xfrm>
            <a:off x="236090" y="1720840"/>
            <a:ext cx="61869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WMO#     deployed      last contacted</a:t>
            </a:r>
          </a:p>
          <a:p>
            <a:r>
              <a:rPr lang="en-GB" dirty="0"/>
              <a:t>6900798  2010-07-02  2015-09-14      Temp, </a:t>
            </a:r>
            <a:r>
              <a:rPr lang="en-GB" dirty="0" err="1"/>
              <a:t>Chl</a:t>
            </a:r>
            <a:r>
              <a:rPr lang="en-GB" dirty="0"/>
              <a:t>-a,          DOXY</a:t>
            </a:r>
          </a:p>
          <a:p>
            <a:r>
              <a:rPr lang="en-GB" dirty="0"/>
              <a:t>6900799  2010-11-05  2013-09-20     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  <a:p>
            <a:r>
              <a:rPr lang="en-GB" dirty="0"/>
              <a:t>6901139  2012-08-28  2015-12-03      Temp, </a:t>
            </a:r>
            <a:r>
              <a:rPr lang="en-GB" dirty="0" err="1"/>
              <a:t>Chl</a:t>
            </a:r>
            <a:r>
              <a:rPr lang="en-GB" dirty="0"/>
              <a:t>-a,          DOXY</a:t>
            </a:r>
          </a:p>
          <a:p>
            <a:r>
              <a:rPr lang="en-GB" dirty="0"/>
              <a:t>6901140  2012-08-28  2016-03-16      Temp, </a:t>
            </a:r>
            <a:r>
              <a:rPr lang="en-GB" dirty="0" err="1"/>
              <a:t>Chl</a:t>
            </a:r>
            <a:r>
              <a:rPr lang="en-GB" dirty="0"/>
              <a:t>-a,          DOXY</a:t>
            </a:r>
          </a:p>
          <a:p>
            <a:r>
              <a:rPr lang="en-GB" dirty="0"/>
              <a:t>6901159  2014-01-22  2014-07-02     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  <a:p>
            <a:r>
              <a:rPr lang="en-GB" dirty="0"/>
              <a:t>6902549  2014-07-28  2018-02-07      Temp, </a:t>
            </a:r>
            <a:r>
              <a:rPr lang="en-GB" dirty="0" err="1"/>
              <a:t>Chl</a:t>
            </a:r>
            <a:r>
              <a:rPr lang="en-GB" dirty="0"/>
              <a:t>-a,          DOXY</a:t>
            </a:r>
          </a:p>
          <a:p>
            <a:r>
              <a:rPr lang="en-GB" dirty="0"/>
              <a:t>6902545  2014-01-22  2020-04-29      Temp, </a:t>
            </a:r>
            <a:r>
              <a:rPr lang="en-GB" dirty="0" err="1"/>
              <a:t>Chl</a:t>
            </a:r>
            <a:r>
              <a:rPr lang="en-GB" dirty="0"/>
              <a:t>-a           DOXY</a:t>
            </a:r>
          </a:p>
          <a:p>
            <a:r>
              <a:rPr lang="en-GB" dirty="0"/>
              <a:t>6902547  2014-01-22  2016-05-11     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  <a:p>
            <a:r>
              <a:rPr lang="en-GB" dirty="0"/>
              <a:t>6902550  2014-08-03  2017-12-09      Temp, </a:t>
            </a:r>
            <a:r>
              <a:rPr lang="en-GB" dirty="0" err="1"/>
              <a:t>Chl</a:t>
            </a:r>
            <a:r>
              <a:rPr lang="en-GB" dirty="0"/>
              <a:t>-a,          DOXY</a:t>
            </a:r>
          </a:p>
          <a:p>
            <a:r>
              <a:rPr lang="en-GB" dirty="0"/>
              <a:t>6903550  2019-05-20  2020-08023    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  <a:p>
            <a:r>
              <a:rPr lang="en-GB" dirty="0"/>
              <a:t>6903553  2019-05-20  2020-08-15      Temp, </a:t>
            </a:r>
            <a:r>
              <a:rPr lang="en-GB" dirty="0" err="1"/>
              <a:t>Chl</a:t>
            </a:r>
            <a:r>
              <a:rPr lang="en-GB" dirty="0"/>
              <a:t>-a,          DOXY</a:t>
            </a:r>
          </a:p>
          <a:p>
            <a:r>
              <a:rPr lang="en-GB" dirty="0"/>
              <a:t>6903568  2020-05-16  2020-08-26      Temp, </a:t>
            </a:r>
            <a:r>
              <a:rPr lang="en-GB" dirty="0" err="1"/>
              <a:t>Chl</a:t>
            </a:r>
            <a:r>
              <a:rPr lang="en-GB" dirty="0"/>
              <a:t>-a,          DOXY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8F76F-1262-495E-AC31-E25EE143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98" y="500381"/>
            <a:ext cx="5566612" cy="60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6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19A2-93CE-4E5D-823F-A62DFF7C1926}"/>
              </a:ext>
            </a:extLst>
          </p:cNvPr>
          <p:cNvSpPr txBox="1"/>
          <p:nvPr/>
        </p:nvSpPr>
        <p:spPr>
          <a:xfrm>
            <a:off x="0" y="23303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BGC Argo in </a:t>
            </a:r>
            <a:r>
              <a:rPr lang="en-GB" dirty="0" err="1"/>
              <a:t>Lofoten</a:t>
            </a:r>
            <a:r>
              <a:rPr lang="en-GB" dirty="0"/>
              <a:t> Basin for PROFHMM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2B108-EE39-4937-82DF-8B611EF66111}"/>
              </a:ext>
            </a:extLst>
          </p:cNvPr>
          <p:cNvSpPr txBox="1"/>
          <p:nvPr/>
        </p:nvSpPr>
        <p:spPr>
          <a:xfrm>
            <a:off x="322354" y="644249"/>
            <a:ext cx="618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WMO#     deployed      last contacted</a:t>
            </a:r>
          </a:p>
          <a:p>
            <a:r>
              <a:rPr lang="en-GB" dirty="0"/>
              <a:t>6900798  2010-07-02  2015-09-14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BFB0D5B-5D59-40EA-8581-757D4B11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9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5DFCE44-CF8C-4F4A-BFAE-9CD3C902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99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1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38A0ADC-ED21-460E-9CEF-5658960D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21" y="2322170"/>
            <a:ext cx="6025679" cy="45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E2E8A9-3532-4215-B3BB-7D5B5355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119A2-93CE-4E5D-823F-A62DFF7C1926}"/>
              </a:ext>
            </a:extLst>
          </p:cNvPr>
          <p:cNvSpPr txBox="1"/>
          <p:nvPr/>
        </p:nvSpPr>
        <p:spPr>
          <a:xfrm>
            <a:off x="0" y="23303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BGC Argo in </a:t>
            </a:r>
            <a:r>
              <a:rPr lang="en-GB" dirty="0" err="1"/>
              <a:t>Lofoten</a:t>
            </a:r>
            <a:r>
              <a:rPr lang="en-GB" dirty="0"/>
              <a:t> Basin for PROFHMM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2B108-EE39-4937-82DF-8B611EF66111}"/>
              </a:ext>
            </a:extLst>
          </p:cNvPr>
          <p:cNvSpPr txBox="1"/>
          <p:nvPr/>
        </p:nvSpPr>
        <p:spPr>
          <a:xfrm>
            <a:off x="322354" y="644249"/>
            <a:ext cx="618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WMO#     deployed      last contacted</a:t>
            </a:r>
          </a:p>
          <a:p>
            <a:r>
              <a:rPr lang="en-GB" dirty="0"/>
              <a:t>6900799  2010-11-05  2013-09-20     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</p:txBody>
      </p:sp>
    </p:spTree>
    <p:extLst>
      <p:ext uri="{BB962C8B-B14F-4D97-AF65-F5344CB8AC3E}">
        <p14:creationId xmlns:p14="http://schemas.microsoft.com/office/powerpoint/2010/main" val="245700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19A2-93CE-4E5D-823F-A62DFF7C1926}"/>
              </a:ext>
            </a:extLst>
          </p:cNvPr>
          <p:cNvSpPr txBox="1"/>
          <p:nvPr/>
        </p:nvSpPr>
        <p:spPr>
          <a:xfrm>
            <a:off x="0" y="23303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BGC Argo in </a:t>
            </a:r>
            <a:r>
              <a:rPr lang="en-GB" dirty="0" err="1"/>
              <a:t>Lofoten</a:t>
            </a:r>
            <a:r>
              <a:rPr lang="en-GB" dirty="0"/>
              <a:t> Basin for PROFHMM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2B108-EE39-4937-82DF-8B611EF66111}"/>
              </a:ext>
            </a:extLst>
          </p:cNvPr>
          <p:cNvSpPr txBox="1"/>
          <p:nvPr/>
        </p:nvSpPr>
        <p:spPr>
          <a:xfrm>
            <a:off x="322354" y="644249"/>
            <a:ext cx="618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WMO#     deployed      last contacted</a:t>
            </a:r>
          </a:p>
          <a:p>
            <a:r>
              <a:rPr lang="en-GB" dirty="0"/>
              <a:t>6902547  2014-01-22  2016-05-11     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8B5D80-EA0E-48B2-88C8-7EF06240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9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B193CEE-E2DB-429F-896F-229920B6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9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19A2-93CE-4E5D-823F-A62DFF7C1926}"/>
              </a:ext>
            </a:extLst>
          </p:cNvPr>
          <p:cNvSpPr txBox="1"/>
          <p:nvPr/>
        </p:nvSpPr>
        <p:spPr>
          <a:xfrm>
            <a:off x="0" y="23303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BGC Argo in </a:t>
            </a:r>
            <a:r>
              <a:rPr lang="en-GB" dirty="0" err="1"/>
              <a:t>Lofoten</a:t>
            </a:r>
            <a:r>
              <a:rPr lang="en-GB" dirty="0"/>
              <a:t> Basin for PROFHMM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2B108-EE39-4937-82DF-8B611EF66111}"/>
              </a:ext>
            </a:extLst>
          </p:cNvPr>
          <p:cNvSpPr txBox="1"/>
          <p:nvPr/>
        </p:nvSpPr>
        <p:spPr>
          <a:xfrm>
            <a:off x="322354" y="644249"/>
            <a:ext cx="618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WMO#     deployed      last contacted</a:t>
            </a:r>
          </a:p>
          <a:p>
            <a:r>
              <a:rPr lang="en-GB" dirty="0"/>
              <a:t>6902545  2014-01-22  2020-04-29      Temp, </a:t>
            </a:r>
            <a:r>
              <a:rPr lang="en-GB" dirty="0" err="1"/>
              <a:t>Chl</a:t>
            </a:r>
            <a:r>
              <a:rPr lang="en-GB" dirty="0"/>
              <a:t>-a, PAR, DOXY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E7042C-0ABE-47BE-A922-E02245E1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69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28577E-55E8-4A16-BF6D-3F190D2E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9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55626-CE63-419B-B331-2D3CDDBDC16C}"/>
              </a:ext>
            </a:extLst>
          </p:cNvPr>
          <p:cNvSpPr txBox="1"/>
          <p:nvPr/>
        </p:nvSpPr>
        <p:spPr>
          <a:xfrm>
            <a:off x="0" y="23303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BGC Argo in </a:t>
            </a:r>
            <a:r>
              <a:rPr lang="en-GB" dirty="0" err="1"/>
              <a:t>Lofoten</a:t>
            </a:r>
            <a:r>
              <a:rPr lang="en-GB" dirty="0"/>
              <a:t> Basin for PROFHMM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29462-E9B9-49E4-812D-DD74528B1FC8}"/>
              </a:ext>
            </a:extLst>
          </p:cNvPr>
          <p:cNvSpPr txBox="1"/>
          <p:nvPr/>
        </p:nvSpPr>
        <p:spPr>
          <a:xfrm>
            <a:off x="433037" y="339183"/>
            <a:ext cx="114752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 of tasks: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Download Argo data (for float with listed WMO number) in </a:t>
            </a:r>
            <a:r>
              <a:rPr lang="en-GB" dirty="0" err="1"/>
              <a:t>nerCDF</a:t>
            </a:r>
            <a:r>
              <a:rPr lang="en-GB" dirty="0"/>
              <a:t> format</a:t>
            </a:r>
          </a:p>
          <a:p>
            <a:endParaRPr lang="en-GB" dirty="0"/>
          </a:p>
          <a:p>
            <a:r>
              <a:rPr lang="en-GB" dirty="0"/>
              <a:t>       a. from which portal?                                                      </a:t>
            </a:r>
            <a:r>
              <a:rPr lang="en-GB" dirty="0">
                <a:solidFill>
                  <a:srgbClr val="FF0000"/>
                </a:solidFill>
              </a:rPr>
              <a:t>&gt; CMEMS INS TAC </a:t>
            </a:r>
          </a:p>
          <a:p>
            <a:r>
              <a:rPr lang="en-GB" dirty="0">
                <a:solidFill>
                  <a:srgbClr val="FF0000"/>
                </a:solidFill>
              </a:rPr>
              <a:t>             </a:t>
            </a:r>
            <a:r>
              <a:rPr lang="en-GB" dirty="0">
                <a:hlinkClick r:id="rId2"/>
              </a:rPr>
              <a:t>ftp://nrt.cmems-du.eu/Core/INSITU_GLO_NRT_OBSERVATIONS_013_030/glo_multiparameter_nrt/history/PF/</a:t>
            </a:r>
            <a:endParaRPr lang="en-GB" dirty="0"/>
          </a:p>
          <a:p>
            <a:r>
              <a:rPr lang="en-GB" dirty="0"/>
              <a:t>       b. extract variables: Temperature, </a:t>
            </a:r>
            <a:r>
              <a:rPr lang="en-GB" dirty="0" err="1"/>
              <a:t>Chl</a:t>
            </a:r>
            <a:r>
              <a:rPr lang="en-GB" dirty="0"/>
              <a:t>-a, pressure, time   </a:t>
            </a:r>
            <a:r>
              <a:rPr lang="en-GB" dirty="0">
                <a:solidFill>
                  <a:srgbClr val="FF0000"/>
                </a:solidFill>
              </a:rPr>
              <a:t>&gt; make sure to use bias corrected </a:t>
            </a:r>
            <a:r>
              <a:rPr lang="en-GB" dirty="0" err="1">
                <a:solidFill>
                  <a:srgbClr val="FF0000"/>
                </a:solidFill>
              </a:rPr>
              <a:t>Chl</a:t>
            </a:r>
            <a:r>
              <a:rPr lang="en-GB" dirty="0">
                <a:solidFill>
                  <a:srgbClr val="FF0000"/>
                </a:solidFill>
              </a:rPr>
              <a:t>-a (CPHL_ADJUSTED)</a:t>
            </a:r>
            <a:endParaRPr lang="en-GB" dirty="0"/>
          </a:p>
          <a:p>
            <a:r>
              <a:rPr lang="en-GB" dirty="0"/>
              <a:t>                             </a:t>
            </a:r>
            <a:r>
              <a:rPr lang="en-GB" dirty="0" err="1"/>
              <a:t>netCDF</a:t>
            </a:r>
            <a:r>
              <a:rPr lang="en-GB" dirty="0"/>
              <a:t> variable name: [TEMP, CPHL_ADJUSTED, PRES_ADJUSTED, TIME]</a:t>
            </a:r>
          </a:p>
          <a:p>
            <a:endParaRPr lang="en-GB" dirty="0"/>
          </a:p>
          <a:p>
            <a:r>
              <a:rPr lang="en-GB" dirty="0"/>
              <a:t>2. Interpolate vertical profile data (640 levels) to GOTM standard depth</a:t>
            </a:r>
          </a:p>
          <a:p>
            <a:endParaRPr lang="en-GB" dirty="0"/>
          </a:p>
          <a:p>
            <a:r>
              <a:rPr lang="en-GB" dirty="0"/>
              <a:t>       a. conversion of pressure [</a:t>
            </a:r>
            <a:r>
              <a:rPr lang="en-GB" dirty="0" err="1"/>
              <a:t>dbar</a:t>
            </a:r>
            <a:r>
              <a:rPr lang="en-GB" dirty="0"/>
              <a:t>] to depth [m]             </a:t>
            </a:r>
            <a:r>
              <a:rPr lang="en-GB" dirty="0">
                <a:solidFill>
                  <a:srgbClr val="FF0000"/>
                </a:solidFill>
              </a:rPr>
              <a:t>&gt; use 1.0 conversion ratio</a:t>
            </a:r>
            <a:endParaRPr lang="en-GB" dirty="0"/>
          </a:p>
          <a:p>
            <a:r>
              <a:rPr lang="en-GB" dirty="0"/>
              <a:t>       b. plot profile data time series for visual inspection   </a:t>
            </a:r>
            <a:r>
              <a:rPr lang="en-GB" dirty="0">
                <a:solidFill>
                  <a:srgbClr val="FF0000"/>
                </a:solidFill>
              </a:rPr>
              <a:t>&gt; 0-1000m depth range, use same </a:t>
            </a:r>
            <a:r>
              <a:rPr lang="en-GB" dirty="0" err="1">
                <a:solidFill>
                  <a:srgbClr val="FF0000"/>
                </a:solidFill>
              </a:rPr>
              <a:t>color</a:t>
            </a:r>
            <a:r>
              <a:rPr lang="en-GB" dirty="0">
                <a:solidFill>
                  <a:srgbClr val="FF0000"/>
                </a:solidFill>
              </a:rPr>
              <a:t> range as GOTM plot</a:t>
            </a:r>
            <a:endParaRPr lang="en-GB" dirty="0"/>
          </a:p>
          <a:p>
            <a:endParaRPr lang="en-GB" dirty="0"/>
          </a:p>
          <a:p>
            <a:r>
              <a:rPr lang="en-GB" dirty="0"/>
              <a:t>3. Collocate float sampling positions with satellite SST, </a:t>
            </a:r>
            <a:r>
              <a:rPr lang="en-GB" dirty="0" err="1"/>
              <a:t>Chl</a:t>
            </a:r>
            <a:r>
              <a:rPr lang="en-GB" dirty="0"/>
              <a:t>-a and reanalysis downward short wave radiation data</a:t>
            </a:r>
          </a:p>
          <a:p>
            <a:endParaRPr lang="en-GB" dirty="0"/>
          </a:p>
          <a:p>
            <a:r>
              <a:rPr lang="en-GB" dirty="0"/>
              <a:t>      a. which surface data?                                                     </a:t>
            </a:r>
            <a:r>
              <a:rPr lang="en-GB" dirty="0">
                <a:solidFill>
                  <a:srgbClr val="FF0000"/>
                </a:solidFill>
              </a:rPr>
              <a:t>&gt; needs discussion later (in September 2020?)</a:t>
            </a:r>
            <a:endParaRPr lang="en-GB" dirty="0"/>
          </a:p>
          <a:p>
            <a:r>
              <a:rPr lang="en-GB" dirty="0"/>
              <a:t>         </a:t>
            </a:r>
            <a:r>
              <a:rPr lang="en-GB" dirty="0" err="1"/>
              <a:t>Chl</a:t>
            </a:r>
            <a:r>
              <a:rPr lang="en-GB" dirty="0"/>
              <a:t>-a: ESA OC-CCI daily?</a:t>
            </a:r>
          </a:p>
          <a:p>
            <a:r>
              <a:rPr lang="en-GB" dirty="0"/>
              <a:t>         SST: ? ESA SST-CCI daily?</a:t>
            </a:r>
          </a:p>
          <a:p>
            <a:r>
              <a:rPr lang="en-GB" dirty="0"/>
              <a:t>         DSWR:  ERA Interim or ERA5 hourly data?      </a:t>
            </a:r>
          </a:p>
          <a:p>
            <a:r>
              <a:rPr lang="en-GB" dirty="0"/>
              <a:t>      b. plot surface data time series for visual inspection</a:t>
            </a:r>
          </a:p>
          <a:p>
            <a:endParaRPr lang="en-GB" dirty="0"/>
          </a:p>
          <a:p>
            <a:r>
              <a:rPr lang="en-GB" dirty="0"/>
              <a:t>4. Test a set of data on PROFHMM</a:t>
            </a:r>
          </a:p>
        </p:txBody>
      </p:sp>
    </p:spTree>
    <p:extLst>
      <p:ext uri="{BB962C8B-B14F-4D97-AF65-F5344CB8AC3E}">
        <p14:creationId xmlns:p14="http://schemas.microsoft.com/office/powerpoint/2010/main" val="274245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460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Tsuyoshi Wakamatsu</dc:creator>
  <cp:lastModifiedBy>Tsuyoshi Wakamatsu</cp:lastModifiedBy>
  <cp:revision>5</cp:revision>
  <dcterms:created xsi:type="dcterms:W3CDTF">2020-08-26T14:36:01Z</dcterms:created>
  <dcterms:modified xsi:type="dcterms:W3CDTF">2020-08-27T13:05:10Z</dcterms:modified>
</cp:coreProperties>
</file>